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86" r:id="rId2"/>
    <p:sldId id="256" r:id="rId3"/>
    <p:sldId id="294" r:id="rId4"/>
    <p:sldId id="297" r:id="rId5"/>
    <p:sldId id="298" r:id="rId6"/>
    <p:sldId id="299" r:id="rId7"/>
    <p:sldId id="300" r:id="rId8"/>
    <p:sldId id="296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420EE-EBF0-4AB0-A386-C2F80EBB1E8F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4C488-C3FE-460E-9D2D-928A61CCC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613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132856"/>
            <a:ext cx="7560840" cy="172819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Морфогенездің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цитофизиологиялық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kk-K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9 дәріс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494116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Дәріскер: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Юсаева </a:t>
            </a:r>
            <a:r>
              <a:rPr lang="kk-KZ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Дамира Анарбековна ., б.ғ.к., аға оқытушы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214290"/>
            <a:ext cx="723993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атындағы Қазақ Ұлттық Университеті</a:t>
            </a:r>
          </a:p>
          <a:p>
            <a:pPr algn="ctr"/>
            <a:r>
              <a:rPr lang="kk-KZ" sz="2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және биотехнология факультеті</a:t>
            </a:r>
          </a:p>
          <a:p>
            <a:pPr algn="ctr"/>
            <a:r>
              <a:rPr lang="kk-KZ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5В060700       Биология</a:t>
            </a:r>
          </a:p>
          <a:p>
            <a:pPr algn="ctr"/>
            <a:r>
              <a:rPr lang="kk-KZ" sz="2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Морфогенездің клеткалық механизмі</a:t>
            </a:r>
            <a:endParaRPr lang="ru-RU" sz="2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36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9528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0477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633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4678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1740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3637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4847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832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3062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174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071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847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6439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777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7931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9858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438</TotalTime>
  <Words>27</Words>
  <Application>Microsoft Office PowerPoint</Application>
  <PresentationFormat>Экран (4:3)</PresentationFormat>
  <Paragraphs>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Calibri</vt:lpstr>
      <vt:lpstr>Georgia</vt:lpstr>
      <vt:lpstr>Times New Roman</vt:lpstr>
      <vt:lpstr>Wingdings</vt:lpstr>
      <vt:lpstr>Wingdings 2</vt:lpstr>
      <vt:lpstr>Официальная</vt:lpstr>
      <vt:lpstr>Морфогенездің цитофизиологиялық негіздері №9 дәріс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Морфогенез механизмдерін қолданатын заманауи биомедициналық технологиялар  №9 дәріс</dc:title>
  <dc:creator>Админ</dc:creator>
  <cp:lastModifiedBy>Symbat</cp:lastModifiedBy>
  <cp:revision>12</cp:revision>
  <dcterms:created xsi:type="dcterms:W3CDTF">2020-10-29T14:04:28Z</dcterms:created>
  <dcterms:modified xsi:type="dcterms:W3CDTF">2020-11-11T08:30:28Z</dcterms:modified>
</cp:coreProperties>
</file>